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12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8"/>
    <p:restoredTop sz="94716"/>
  </p:normalViewPr>
  <p:slideViewPr>
    <p:cSldViewPr snapToGrid="0">
      <p:cViewPr varScale="1">
        <p:scale>
          <a:sx n="78" d="100"/>
          <a:sy n="78" d="100"/>
        </p:scale>
        <p:origin x="62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8D60C-CE6F-A745-A76A-0B893AA74C44}" type="datetimeFigureOut">
              <a:rPr lang="fr-FR" smtClean="0"/>
              <a:t>05/01/2024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309C33-6C30-EC44-948B-442AE952F9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174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48676-CA38-1843-B16B-624BCBB54D40}" type="datetime1">
              <a:rPr lang="fr-BE" smtClean="0"/>
              <a:t>05-01-24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r>
              <a:rPr lang="en-US" dirty="0"/>
              <a:t>Test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64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2F57-A1F9-5E44-B147-C1FBDFAE2F22}" type="datetime1">
              <a:rPr lang="fr-BE" smtClean="0"/>
              <a:t>05-01-24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85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C101F-CE3B-C949-AF8E-65448C999445}" type="datetime1">
              <a:rPr lang="fr-BE" smtClean="0"/>
              <a:t>05-01-24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3C3AE-F044-CC48-BDCD-3E5428E02C2E}" type="datetime1">
              <a:rPr lang="fr-BE" smtClean="0"/>
              <a:t>05-01-24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72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235E6-BAA9-EF4F-98C2-E7E8B7827532}" type="datetime1">
              <a:rPr lang="fr-BE" smtClean="0"/>
              <a:t>05-01-24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9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521F-AA4F-174D-9277-71DEED4A5A06}" type="datetime1">
              <a:rPr lang="fr-BE" smtClean="0"/>
              <a:t>05-01-24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3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E2762-7317-2741-B681-B65D779F6A4F}" type="datetime1">
              <a:rPr lang="fr-BE" smtClean="0"/>
              <a:t>05-01-24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 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46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9C63-582D-A840-A932-11E1354A2E93}" type="datetime1">
              <a:rPr lang="fr-BE" smtClean="0"/>
              <a:t>05-01-24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47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621C-B309-B84E-84EC-C95EDC295FD3}" type="datetime1">
              <a:rPr lang="fr-BE" smtClean="0"/>
              <a:t>05-01-24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2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01C0-B69C-D246-896B-D05422DEA216}" type="datetime1">
              <a:rPr lang="fr-BE" smtClean="0"/>
              <a:t>05-01-24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10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B2129-4387-C24C-9653-222394F87EEA}" type="datetime1">
              <a:rPr lang="fr-BE" smtClean="0"/>
              <a:t>05-01-24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81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DE10EC54-D408-2C49-8B9C-5DBEBDF87CF6}" type="datetime1">
              <a:rPr lang="fr-BE" smtClean="0"/>
              <a:t>05-01-24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Test 1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7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rogeriolima23.blogspot.com/2011/04/pirelli-anuncia-quais-pneus-serao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awolmonk.blogspot.com/2010/04/red-bull-wings-drown.html" TargetMode="External"/><Relationship Id="rId18" Type="http://schemas.openxmlformats.org/officeDocument/2006/relationships/image" Target="../media/image11.png"/><Relationship Id="rId26" Type="http://schemas.openxmlformats.org/officeDocument/2006/relationships/image" Target="../media/image15.svg"/><Relationship Id="rId3" Type="http://schemas.openxmlformats.org/officeDocument/2006/relationships/hyperlink" Target="https://pngimg.com/download/34421" TargetMode="External"/><Relationship Id="rId21" Type="http://schemas.openxmlformats.org/officeDocument/2006/relationships/hyperlink" Target="https://en.wikipedia.org/wiki/Scuderia_AlphaTauri" TargetMode="External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image" Target="../media/image8.jpg"/><Relationship Id="rId17" Type="http://schemas.openxmlformats.org/officeDocument/2006/relationships/hyperlink" Target="https://en.wikipedia.org/wiki/Williams_FW11" TargetMode="External"/><Relationship Id="rId25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McLaren" TargetMode="External"/><Relationship Id="rId11" Type="http://schemas.openxmlformats.org/officeDocument/2006/relationships/hyperlink" Target="https://en.wikipedia.org/wiki/Mercedes-Benz_in_Formula_One" TargetMode="External"/><Relationship Id="rId24" Type="http://schemas.openxmlformats.org/officeDocument/2006/relationships/hyperlink" Target="https://creativecommons.org/licenses/by-nc-nd/3.0/" TargetMode="External"/><Relationship Id="rId5" Type="http://schemas.openxmlformats.org/officeDocument/2006/relationships/image" Target="../media/image5.png"/><Relationship Id="rId15" Type="http://schemas.openxmlformats.org/officeDocument/2006/relationships/hyperlink" Target="https://sk.wikipedia.org/wiki/Haas_F1_Team" TargetMode="External"/><Relationship Id="rId23" Type="http://schemas.openxmlformats.org/officeDocument/2006/relationships/hyperlink" Target="https://www.f1world.it/aston-martin-svela-il-nuovo-logo-e-sito-del-team/" TargetMode="External"/><Relationship Id="rId10" Type="http://schemas.openxmlformats.org/officeDocument/2006/relationships/image" Target="../media/image7.png"/><Relationship Id="rId19" Type="http://schemas.openxmlformats.org/officeDocument/2006/relationships/hyperlink" Target="https://ko.wikipedia.org/wiki/%EC%95%8C%ED%95%80_F1_%ED%8C%80" TargetMode="External"/><Relationship Id="rId4" Type="http://schemas.openxmlformats.org/officeDocument/2006/relationships/hyperlink" Target="https://creativecommons.org/licenses/by-nc/3.0/" TargetMode="External"/><Relationship Id="rId9" Type="http://schemas.openxmlformats.org/officeDocument/2006/relationships/hyperlink" Target="https://it.wikipedia.org/wiki/Scuderia_Ferrari" TargetMode="External"/><Relationship Id="rId14" Type="http://schemas.openxmlformats.org/officeDocument/2006/relationships/image" Target="../media/image9.png"/><Relationship Id="rId22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614421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54CDFC-8738-2F59-4179-5F2C13109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2340" y="1066800"/>
            <a:ext cx="3931320" cy="2267193"/>
          </a:xfrm>
        </p:spPr>
        <p:txBody>
          <a:bodyPr>
            <a:normAutofit/>
          </a:bodyPr>
          <a:lstStyle/>
          <a:p>
            <a:r>
              <a:rPr lang="fr-FR"/>
              <a:t>Formule 1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17E5ED6-7E7E-6EBE-46C9-BFA33E3F4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340" y="4327781"/>
            <a:ext cx="3931321" cy="1033669"/>
          </a:xfrm>
        </p:spPr>
        <p:txBody>
          <a:bodyPr>
            <a:normAutofit/>
          </a:bodyPr>
          <a:lstStyle/>
          <a:p>
            <a:r>
              <a:rPr lang="fr-FR"/>
              <a:t>Examen numérique janvier 2024 </a:t>
            </a:r>
          </a:p>
          <a:p>
            <a:r>
              <a:rPr lang="fr-FR"/>
              <a:t>Diaporama</a:t>
            </a:r>
          </a:p>
        </p:txBody>
      </p:sp>
      <p:pic>
        <p:nvPicPr>
          <p:cNvPr id="7" name="F1 Starting lights sound + download">
            <a:hlinkClick r:id="" action="ppaction://media"/>
            <a:extLst>
              <a:ext uri="{FF2B5EF4-FFF2-40B4-BE49-F238E27FC236}">
                <a16:creationId xmlns:a16="http://schemas.microsoft.com/office/drawing/2014/main" id="{C4E2577E-16DF-1923-340C-7CD0CAF778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2222" y="1908615"/>
            <a:ext cx="5439657" cy="305980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3871114"/>
            <a:ext cx="867485" cy="115439"/>
            <a:chOff x="8910933" y="1861308"/>
            <a:chExt cx="867485" cy="11543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E770D554-E227-0B26-60EA-ED1F7B3B55F0}"/>
              </a:ext>
            </a:extLst>
          </p:cNvPr>
          <p:cNvSpPr txBox="1"/>
          <p:nvPr/>
        </p:nvSpPr>
        <p:spPr>
          <a:xfrm>
            <a:off x="6096000" y="5633819"/>
            <a:ext cx="5405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« Lights out and away we go »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9D96CF0-7E88-0FB2-85F4-176D869C1B3B}"/>
              </a:ext>
            </a:extLst>
          </p:cNvPr>
          <p:cNvSpPr txBox="1"/>
          <p:nvPr/>
        </p:nvSpPr>
        <p:spPr>
          <a:xfrm>
            <a:off x="6496050" y="4992118"/>
            <a:ext cx="500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www.youtube.com</a:t>
            </a:r>
            <a:r>
              <a:rPr lang="fr-FR" dirty="0"/>
              <a:t>/</a:t>
            </a:r>
            <a:r>
              <a:rPr lang="fr-FR" dirty="0" err="1"/>
              <a:t>watch?v</a:t>
            </a:r>
            <a:r>
              <a:rPr lang="fr-FR" dirty="0"/>
              <a:t>=FtT9IV1Q7Dg</a:t>
            </a:r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9B797553-E304-E937-35EC-1D77FC02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 1</a:t>
            </a:r>
          </a:p>
        </p:txBody>
      </p:sp>
    </p:spTree>
    <p:extLst>
      <p:ext uri="{BB962C8B-B14F-4D97-AF65-F5344CB8AC3E}">
        <p14:creationId xmlns:p14="http://schemas.microsoft.com/office/powerpoint/2010/main" val="102273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 guide de la F1 2023 : Ferrari">
            <a:extLst>
              <a:ext uri="{FF2B5EF4-FFF2-40B4-BE49-F238E27FC236}">
                <a16:creationId xmlns:a16="http://schemas.microsoft.com/office/drawing/2014/main" id="{477A70E7-7FA6-157D-D997-60ED962FB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1"/>
            <a:ext cx="464752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494F1BE-1BE1-9C9E-9997-17C7D2E78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 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A238120-D8D1-8BD8-B507-5E5AE958A1B8}"/>
              </a:ext>
            </a:extLst>
          </p:cNvPr>
          <p:cNvSpPr txBox="1"/>
          <p:nvPr/>
        </p:nvSpPr>
        <p:spPr>
          <a:xfrm>
            <a:off x="695452" y="1235703"/>
            <a:ext cx="3952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Depuis 1950</a:t>
            </a:r>
          </a:p>
        </p:txBody>
      </p:sp>
      <p:pic>
        <p:nvPicPr>
          <p:cNvPr id="22" name="Image 21" descr="Une image contenant texte, Pièce auto, cercle, roue&#10;&#10;Description générée automatiquement">
            <a:extLst>
              <a:ext uri="{FF2B5EF4-FFF2-40B4-BE49-F238E27FC236}">
                <a16:creationId xmlns:a16="http://schemas.microsoft.com/office/drawing/2014/main" id="{F0376277-298E-038A-DF9E-37EF2AE33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52190" y="2152057"/>
            <a:ext cx="7772400" cy="19431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8781C47-E7CA-F741-9636-B154F35D25D1}"/>
              </a:ext>
            </a:extLst>
          </p:cNvPr>
          <p:cNvSpPr txBox="1"/>
          <p:nvPr/>
        </p:nvSpPr>
        <p:spPr>
          <a:xfrm>
            <a:off x="3852190" y="4095157"/>
            <a:ext cx="777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hlinkClick r:id="rId4" tooltip="https://rogeriolima23.blogspot.com/2011/04/pirelli-anuncia-quais-pneus-serao.html"/>
              </a:rPr>
              <a:t>Cette photo</a:t>
            </a:r>
            <a:r>
              <a:rPr lang="fr-FR" sz="900" dirty="0"/>
              <a:t> par Auteur inconnu est soumise à la licence </a:t>
            </a:r>
            <a:r>
              <a:rPr lang="fr-FR" sz="900" dirty="0">
                <a:hlinkClick r:id="rId5" tooltip="https://creativecommons.org/licenses/by-nc-nd/3.0/"/>
              </a:rPr>
              <a:t>CC BY-NC-ND</a:t>
            </a:r>
            <a:endParaRPr lang="fr-FR" sz="9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FEBD9A4-BBD1-24D5-8D32-CB89120FBC0D}"/>
              </a:ext>
            </a:extLst>
          </p:cNvPr>
          <p:cNvSpPr txBox="1"/>
          <p:nvPr/>
        </p:nvSpPr>
        <p:spPr>
          <a:xfrm>
            <a:off x="4867422" y="4895557"/>
            <a:ext cx="6091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Différentes sortes de pneus : soft ; medium ; hard ; slick </a:t>
            </a:r>
          </a:p>
          <a:p>
            <a:r>
              <a:rPr lang="fr-FR" dirty="0"/>
              <a:t>Chaque sorte de pneu a plusieurs niveaux (de dureté pour les hard par exemple). </a:t>
            </a:r>
          </a:p>
        </p:txBody>
      </p:sp>
    </p:spTree>
    <p:extLst>
      <p:ext uri="{BB962C8B-B14F-4D97-AF65-F5344CB8AC3E}">
        <p14:creationId xmlns:p14="http://schemas.microsoft.com/office/powerpoint/2010/main" val="263216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016 0.00162 L 1.4211 0.002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06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4E03F11-DC55-A7E2-2909-926882BC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 1</a:t>
            </a:r>
          </a:p>
        </p:txBody>
      </p:sp>
      <p:pic>
        <p:nvPicPr>
          <p:cNvPr id="4" name="Image 3" descr="Une image contenant symbole, Emblème, logo, Marque&#10;&#10;Description générée automatiquement">
            <a:extLst>
              <a:ext uri="{FF2B5EF4-FFF2-40B4-BE49-F238E27FC236}">
                <a16:creationId xmlns:a16="http://schemas.microsoft.com/office/drawing/2014/main" id="{7E29FA24-B2AC-5EDA-4D49-D85A210E9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18935" y="3224986"/>
            <a:ext cx="2438050" cy="137140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1509907-1FAB-7097-08F0-B62302500298}"/>
              </a:ext>
            </a:extLst>
          </p:cNvPr>
          <p:cNvSpPr txBox="1"/>
          <p:nvPr/>
        </p:nvSpPr>
        <p:spPr>
          <a:xfrm>
            <a:off x="3152597" y="4542705"/>
            <a:ext cx="287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3" tooltip="https://pngimg.com/download/34421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4" tooltip="https://creativecommons.org/licenses/by-nc/3.0/"/>
              </a:rPr>
              <a:t>CC BY-NC</a:t>
            </a:r>
            <a:endParaRPr lang="fr-FR" sz="900"/>
          </a:p>
        </p:txBody>
      </p:sp>
      <p:pic>
        <p:nvPicPr>
          <p:cNvPr id="7" name="Image 6" descr="Une image contenant lune, obscurité, astronomie&#10;&#10;Description générée automatiquement">
            <a:extLst>
              <a:ext uri="{FF2B5EF4-FFF2-40B4-BE49-F238E27FC236}">
                <a16:creationId xmlns:a16="http://schemas.microsoft.com/office/drawing/2014/main" id="{EADED8F8-B5CD-0337-D4C1-21E291CCE4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11480" y="1384300"/>
            <a:ext cx="2392680" cy="71780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C7A85DF-765A-AF0A-EB31-B9CD33812DA3}"/>
              </a:ext>
            </a:extLst>
          </p:cNvPr>
          <p:cNvSpPr txBox="1"/>
          <p:nvPr/>
        </p:nvSpPr>
        <p:spPr>
          <a:xfrm>
            <a:off x="411480" y="2222500"/>
            <a:ext cx="239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6" tooltip="https://en.wikipedia.org/wiki/McLaren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7" tooltip="https://creativecommons.org/licenses/by-sa/3.0/"/>
              </a:rPr>
              <a:t>CC BY-SA</a:t>
            </a:r>
            <a:endParaRPr lang="fr-FR" sz="900"/>
          </a:p>
        </p:txBody>
      </p:sp>
      <p:pic>
        <p:nvPicPr>
          <p:cNvPr id="10" name="Image 9" descr="Une image contenant cheval, symbole&#10;&#10;Description générée automatiquement">
            <a:extLst>
              <a:ext uri="{FF2B5EF4-FFF2-40B4-BE49-F238E27FC236}">
                <a16:creationId xmlns:a16="http://schemas.microsoft.com/office/drawing/2014/main" id="{1294E595-8292-04BA-8E6D-8621DF93FD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14400" y="2681087"/>
            <a:ext cx="934720" cy="126187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0CE7EB6-18CD-4B9B-B733-D37BE051E06E}"/>
              </a:ext>
            </a:extLst>
          </p:cNvPr>
          <p:cNvSpPr txBox="1"/>
          <p:nvPr/>
        </p:nvSpPr>
        <p:spPr>
          <a:xfrm>
            <a:off x="391160" y="3942959"/>
            <a:ext cx="239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hlinkClick r:id="rId9" tooltip="https://it.wikipedia.org/wiki/Scuderia_Ferrari"/>
              </a:rPr>
              <a:t>Cette photo</a:t>
            </a:r>
            <a:r>
              <a:rPr lang="fr-FR" sz="900" dirty="0"/>
              <a:t> par Auteur inconnu est soumise à la licence </a:t>
            </a:r>
            <a:r>
              <a:rPr lang="fr-FR" sz="900" dirty="0">
                <a:hlinkClick r:id="rId7" tooltip="https://creativecommons.org/licenses/by-sa/3.0/"/>
              </a:rPr>
              <a:t>CC BY-SA</a:t>
            </a:r>
            <a:endParaRPr lang="fr-FR" sz="900" dirty="0"/>
          </a:p>
        </p:txBody>
      </p:sp>
      <p:pic>
        <p:nvPicPr>
          <p:cNvPr id="13" name="Image 12" descr="Une image contenant symbole, logo, Emblème, Marque&#10;&#10;Description générée automatiquement">
            <a:extLst>
              <a:ext uri="{FF2B5EF4-FFF2-40B4-BE49-F238E27FC236}">
                <a16:creationId xmlns:a16="http://schemas.microsoft.com/office/drawing/2014/main" id="{5D347270-5E4C-90FF-CBDF-04C47F8F80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56540" y="5204831"/>
            <a:ext cx="2661920" cy="83487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1BD88F4-263F-8DA1-C3F1-4B050611865C}"/>
              </a:ext>
            </a:extLst>
          </p:cNvPr>
          <p:cNvSpPr txBox="1"/>
          <p:nvPr/>
        </p:nvSpPr>
        <p:spPr>
          <a:xfrm>
            <a:off x="345399" y="6048836"/>
            <a:ext cx="248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hlinkClick r:id="rId11" tooltip="https://en.wikipedia.org/wiki/Mercedes-Benz_in_Formula_One"/>
              </a:rPr>
              <a:t>Cette photo</a:t>
            </a:r>
            <a:r>
              <a:rPr lang="fr-FR" sz="900" dirty="0"/>
              <a:t> par Auteur inconnu est soumise à la licence </a:t>
            </a:r>
            <a:r>
              <a:rPr lang="fr-FR" sz="900" dirty="0">
                <a:hlinkClick r:id="rId7" tooltip="https://creativecommons.org/licenses/by-sa/3.0/"/>
              </a:rPr>
              <a:t>CC BY-SA</a:t>
            </a:r>
            <a:endParaRPr lang="fr-FR" sz="900" dirty="0"/>
          </a:p>
        </p:txBody>
      </p:sp>
      <p:pic>
        <p:nvPicPr>
          <p:cNvPr id="16" name="Image 15" descr="Une image contenant texte, Graphique, logo, Police&#10;&#10;Description générée automatiquement">
            <a:extLst>
              <a:ext uri="{FF2B5EF4-FFF2-40B4-BE49-F238E27FC236}">
                <a16:creationId xmlns:a16="http://schemas.microsoft.com/office/drawing/2014/main" id="{E112DD38-B3DC-79C4-2CF3-E3681C1194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566267" y="430876"/>
            <a:ext cx="1218985" cy="121898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FA4FAD2-17FF-428D-AC83-DEBCFC1BE5FB}"/>
              </a:ext>
            </a:extLst>
          </p:cNvPr>
          <p:cNvSpPr txBox="1"/>
          <p:nvPr/>
        </p:nvSpPr>
        <p:spPr>
          <a:xfrm>
            <a:off x="3442280" y="1576169"/>
            <a:ext cx="239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hlinkClick r:id="rId13" tooltip="https://awolmonk.blogspot.com/2010/04/red-bull-wings-drown.html"/>
              </a:rPr>
              <a:t>Cette photo</a:t>
            </a:r>
            <a:r>
              <a:rPr lang="fr-FR" sz="900" dirty="0"/>
              <a:t> par Auteur inconnu est soumise à la licence </a:t>
            </a:r>
            <a:r>
              <a:rPr lang="fr-FR" sz="900" dirty="0">
                <a:hlinkClick r:id="rId4" tooltip="https://creativecommons.org/licenses/by-nc/3.0/"/>
              </a:rPr>
              <a:t>CC BY-NC</a:t>
            </a:r>
            <a:endParaRPr lang="fr-FR" sz="900" dirty="0"/>
          </a:p>
        </p:txBody>
      </p:sp>
      <p:pic>
        <p:nvPicPr>
          <p:cNvPr id="19" name="Image 18" descr="Une image contenant symbole, Graphique, logo, Police&#10;&#10;Description générée automatiquement">
            <a:extLst>
              <a:ext uri="{FF2B5EF4-FFF2-40B4-BE49-F238E27FC236}">
                <a16:creationId xmlns:a16="http://schemas.microsoft.com/office/drawing/2014/main" id="{74A8BF9D-A9C4-8CC3-B199-AEAA81AAC5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5273168" y="2195967"/>
            <a:ext cx="2794000" cy="6985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D61B5FF-46B4-B0B5-56F8-9515D2F443EA}"/>
              </a:ext>
            </a:extLst>
          </p:cNvPr>
          <p:cNvSpPr txBox="1"/>
          <p:nvPr/>
        </p:nvSpPr>
        <p:spPr>
          <a:xfrm>
            <a:off x="5487260" y="2955120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hlinkClick r:id="rId15" tooltip="https://sk.wikipedia.org/wiki/Haas_F1_Team"/>
              </a:rPr>
              <a:t>Cette photo</a:t>
            </a:r>
            <a:r>
              <a:rPr lang="fr-FR" sz="900" dirty="0"/>
              <a:t> par Auteur inconnu est soumise à la licence </a:t>
            </a:r>
            <a:r>
              <a:rPr lang="fr-FR" sz="900" dirty="0">
                <a:hlinkClick r:id="rId7" tooltip="https://creativecommons.org/licenses/by-sa/3.0/"/>
              </a:rPr>
              <a:t>CC BY-SA</a:t>
            </a:r>
            <a:endParaRPr lang="fr-FR" sz="900" dirty="0"/>
          </a:p>
        </p:txBody>
      </p:sp>
      <p:pic>
        <p:nvPicPr>
          <p:cNvPr id="22" name="Image 21" descr="Une image contenant Graphique, ligne, Bleu électrique, Caractère coloré&#10;&#10;Description générée automatiquement">
            <a:extLst>
              <a:ext uri="{FF2B5EF4-FFF2-40B4-BE49-F238E27FC236}">
                <a16:creationId xmlns:a16="http://schemas.microsoft.com/office/drawing/2014/main" id="{418BD8E6-9349-95EB-D1C0-4C45A034B7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920695" y="4996054"/>
            <a:ext cx="1498945" cy="1124209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FEFC4CBB-2D0E-64C5-A932-7420B82D4F38}"/>
              </a:ext>
            </a:extLst>
          </p:cNvPr>
          <p:cNvSpPr txBox="1"/>
          <p:nvPr/>
        </p:nvSpPr>
        <p:spPr>
          <a:xfrm>
            <a:off x="5581758" y="6120263"/>
            <a:ext cx="226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hlinkClick r:id="rId17" tooltip="https://en.wikipedia.org/wiki/Williams_FW11"/>
              </a:rPr>
              <a:t>Cette photo</a:t>
            </a:r>
            <a:r>
              <a:rPr lang="fr-FR" sz="900" dirty="0"/>
              <a:t> par Auteur inconnu est soumise à la licence </a:t>
            </a:r>
            <a:r>
              <a:rPr lang="fr-FR" sz="900" dirty="0">
                <a:hlinkClick r:id="rId7" tooltip="https://creativecommons.org/licenses/by-sa/3.0/"/>
              </a:rPr>
              <a:t>CC BY-SA</a:t>
            </a:r>
            <a:endParaRPr lang="fr-FR" sz="900" dirty="0"/>
          </a:p>
        </p:txBody>
      </p:sp>
      <p:pic>
        <p:nvPicPr>
          <p:cNvPr id="25" name="Image 24" descr="Une image contenant capture d’écran, Graphique, graphisme, Police&#10;&#10;Description générée automatiquement">
            <a:extLst>
              <a:ext uri="{FF2B5EF4-FFF2-40B4-BE49-F238E27FC236}">
                <a16:creationId xmlns:a16="http://schemas.microsoft.com/office/drawing/2014/main" id="{4E3D2A3D-D31A-66E0-83E4-5E4F14464C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8854610" y="430876"/>
            <a:ext cx="1158409" cy="113121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356935A-9314-CF07-52B3-4A4560BCCC2F}"/>
              </a:ext>
            </a:extLst>
          </p:cNvPr>
          <p:cNvSpPr txBox="1"/>
          <p:nvPr/>
        </p:nvSpPr>
        <p:spPr>
          <a:xfrm>
            <a:off x="8281261" y="1661483"/>
            <a:ext cx="259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hlinkClick r:id="rId19" tooltip="https://ko.wikipedia.org/wiki/%EC%95%8C%ED%95%80_F1_%ED%8C%80"/>
              </a:rPr>
              <a:t>Cette photo</a:t>
            </a:r>
            <a:r>
              <a:rPr lang="fr-FR" sz="900" dirty="0"/>
              <a:t> par Auteur inconnu est soumise à la licence </a:t>
            </a:r>
            <a:r>
              <a:rPr lang="fr-FR" sz="900" dirty="0">
                <a:hlinkClick r:id="rId7" tooltip="https://creativecommons.org/licenses/by-sa/3.0/"/>
              </a:rPr>
              <a:t>CC BY-SA</a:t>
            </a:r>
            <a:endParaRPr lang="fr-FR" sz="900" dirty="0"/>
          </a:p>
        </p:txBody>
      </p:sp>
      <p:pic>
        <p:nvPicPr>
          <p:cNvPr id="28" name="Image 27" descr="Une image contenant Graphique, texte, Police, graphisme&#10;&#10;Description générée automatiquement">
            <a:extLst>
              <a:ext uri="{FF2B5EF4-FFF2-40B4-BE49-F238E27FC236}">
                <a16:creationId xmlns:a16="http://schemas.microsoft.com/office/drawing/2014/main" id="{E45BD817-C14E-69CC-6CBD-82E3174FA1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9581136" y="2242582"/>
            <a:ext cx="1527288" cy="1305137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253C85E8-A4B3-F64F-19A5-9911065B8C2A}"/>
              </a:ext>
            </a:extLst>
          </p:cNvPr>
          <p:cNvSpPr txBox="1"/>
          <p:nvPr/>
        </p:nvSpPr>
        <p:spPr>
          <a:xfrm>
            <a:off x="8947780" y="3631807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hlinkClick r:id="rId21" tooltip="https://en.wikipedia.org/wiki/Scuderia_AlphaTauri"/>
              </a:rPr>
              <a:t>Cette photo</a:t>
            </a:r>
            <a:r>
              <a:rPr lang="fr-FR" sz="900" dirty="0"/>
              <a:t> par Auteur inconnu est soumise à la licence </a:t>
            </a:r>
            <a:r>
              <a:rPr lang="fr-FR" sz="900" dirty="0">
                <a:hlinkClick r:id="rId7" tooltip="https://creativecommons.org/licenses/by-sa/3.0/"/>
              </a:rPr>
              <a:t>CC BY-SA</a:t>
            </a:r>
            <a:endParaRPr lang="fr-FR" sz="900" dirty="0"/>
          </a:p>
        </p:txBody>
      </p:sp>
      <p:pic>
        <p:nvPicPr>
          <p:cNvPr id="31" name="Image 30" descr="Une image contenant texte, logo, Police, symbole&#10;&#10;Description générée automatiquement">
            <a:extLst>
              <a:ext uri="{FF2B5EF4-FFF2-40B4-BE49-F238E27FC236}">
                <a16:creationId xmlns:a16="http://schemas.microsoft.com/office/drawing/2014/main" id="{CB02ADB1-D3BB-0CBE-C296-67F796D3A4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8281261" y="4293741"/>
            <a:ext cx="2877065" cy="1555170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33EBF4E3-8519-B165-C607-70F27F0B0F23}"/>
              </a:ext>
            </a:extLst>
          </p:cNvPr>
          <p:cNvSpPr txBox="1"/>
          <p:nvPr/>
        </p:nvSpPr>
        <p:spPr>
          <a:xfrm>
            <a:off x="8281260" y="5904128"/>
            <a:ext cx="287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hlinkClick r:id="rId23" tooltip="https://www.f1world.it/aston-martin-svela-il-nuovo-logo-e-sito-del-team/"/>
              </a:rPr>
              <a:t>Cette photo</a:t>
            </a:r>
            <a:r>
              <a:rPr lang="fr-FR" sz="900" dirty="0"/>
              <a:t> par Auteur inconnu est soumise à la licence </a:t>
            </a:r>
            <a:r>
              <a:rPr lang="fr-FR" sz="900" dirty="0">
                <a:hlinkClick r:id="rId24" tooltip="https://creativecommons.org/licenses/by-nc-nd/3.0/"/>
              </a:rPr>
              <a:t>CC BY-NC-ND</a:t>
            </a:r>
            <a:endParaRPr lang="fr-FR" sz="9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B979094-67A2-2E1D-7028-803FD954CD3B}"/>
              </a:ext>
            </a:extLst>
          </p:cNvPr>
          <p:cNvSpPr txBox="1"/>
          <p:nvPr/>
        </p:nvSpPr>
        <p:spPr>
          <a:xfrm>
            <a:off x="391160" y="430876"/>
            <a:ext cx="252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10 écuries :</a:t>
            </a:r>
          </a:p>
        </p:txBody>
      </p:sp>
      <p:pic>
        <p:nvPicPr>
          <p:cNvPr id="35" name="Graphique 34" descr="Voiture de course contour">
            <a:extLst>
              <a:ext uri="{FF2B5EF4-FFF2-40B4-BE49-F238E27FC236}">
                <a16:creationId xmlns:a16="http://schemas.microsoft.com/office/drawing/2014/main" id="{29EB4E14-A0CA-AFE6-3919-3BC8F9FD748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9700644">
            <a:off x="3430302" y="4897106"/>
            <a:ext cx="1599418" cy="159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22B7068-484E-EF6C-5A6A-BA0EF0F3C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Test 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7E46C0D-E576-FBFB-2BCE-062F66399E27}"/>
              </a:ext>
            </a:extLst>
          </p:cNvPr>
          <p:cNvSpPr txBox="1"/>
          <p:nvPr/>
        </p:nvSpPr>
        <p:spPr>
          <a:xfrm>
            <a:off x="464949" y="387457"/>
            <a:ext cx="329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20 pilotes : </a:t>
            </a:r>
          </a:p>
        </p:txBody>
      </p:sp>
      <p:pic>
        <p:nvPicPr>
          <p:cNvPr id="8" name="Image 7" descr="Une image contenant texte, Visage humain, capture d’écran, habits&#10;&#10;Description générée automatiquement">
            <a:extLst>
              <a:ext uri="{FF2B5EF4-FFF2-40B4-BE49-F238E27FC236}">
                <a16:creationId xmlns:a16="http://schemas.microsoft.com/office/drawing/2014/main" id="{D39B65D0-59C8-E8B5-2506-D23143DF4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747" y="1096347"/>
            <a:ext cx="3767018" cy="4665306"/>
          </a:xfrm>
          <a:prstGeom prst="rect">
            <a:avLst/>
          </a:prstGeom>
        </p:spPr>
      </p:pic>
      <p:pic>
        <p:nvPicPr>
          <p:cNvPr id="10" name="Image 9" descr="Une image contenant texte, Visage humain, personne, capture d’écran&#10;&#10;Description générée automatiquement">
            <a:extLst>
              <a:ext uri="{FF2B5EF4-FFF2-40B4-BE49-F238E27FC236}">
                <a16:creationId xmlns:a16="http://schemas.microsoft.com/office/drawing/2014/main" id="{9986504B-1AEC-537E-4735-73ED80BF6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236" y="1096347"/>
            <a:ext cx="3767017" cy="466530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984A84D-1626-6644-1BB0-95F5BC408243}"/>
              </a:ext>
            </a:extLst>
          </p:cNvPr>
          <p:cNvSpPr txBox="1"/>
          <p:nvPr/>
        </p:nvSpPr>
        <p:spPr>
          <a:xfrm>
            <a:off x="7474863" y="5761653"/>
            <a:ext cx="3125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Via le compte </a:t>
            </a:r>
            <a:r>
              <a:rPr lang="fr-FR" i="1" dirty="0"/>
              <a:t>Instagram</a:t>
            </a:r>
            <a:r>
              <a:rPr lang="fr-FR" dirty="0"/>
              <a:t> de la f1</a:t>
            </a:r>
          </a:p>
        </p:txBody>
      </p:sp>
    </p:spTree>
    <p:extLst>
      <p:ext uri="{BB962C8B-B14F-4D97-AF65-F5344CB8AC3E}">
        <p14:creationId xmlns:p14="http://schemas.microsoft.com/office/powerpoint/2010/main" val="3324367068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Microsoft Office PowerPoint</Application>
  <PresentationFormat>Grand écran</PresentationFormat>
  <Paragraphs>26</Paragraphs>
  <Slides>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Bembo</vt:lpstr>
      <vt:lpstr>Calibri</vt:lpstr>
      <vt:lpstr>AdornVTI</vt:lpstr>
      <vt:lpstr>Formule 1 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2024-01-05T07:22:35Z</dcterms:created>
  <dcterms:modified xsi:type="dcterms:W3CDTF">2024-01-05T07:22:42Z</dcterms:modified>
</cp:coreProperties>
</file>